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3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7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6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67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74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0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30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3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9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EEDB7-7BA9-4866-90ED-3864CF3CAD17}" type="datetimeFigureOut">
              <a:rPr lang="ru-RU" smtClean="0"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D63F0-00F8-4176-BBBB-62A1F55C2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06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tek.pba.s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7456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rebuchet MS" panose="020B0603020202020204" pitchFamily="34" charset="0"/>
              </a:rPr>
              <a:t>Прототип </a:t>
            </a:r>
            <a:r>
              <a:rPr lang="ru-RU" sz="2800" b="1" dirty="0">
                <a:latin typeface="Trebuchet MS" panose="020B0603020202020204" pitchFamily="34" charset="0"/>
              </a:rPr>
              <a:t>АИС «Путевка</a:t>
            </a:r>
            <a:r>
              <a:rPr lang="ru-RU" sz="2800" b="1" dirty="0" smtClean="0">
                <a:latin typeface="Trebuchet MS" panose="020B0603020202020204" pitchFamily="34" charset="0"/>
              </a:rPr>
              <a:t>»</a:t>
            </a:r>
            <a:br>
              <a:rPr lang="ru-RU" sz="2800" b="1" dirty="0" smtClean="0">
                <a:latin typeface="Trebuchet MS" panose="020B0603020202020204" pitchFamily="34" charset="0"/>
              </a:rPr>
            </a:br>
            <a:r>
              <a:rPr lang="ru-RU" sz="2800" b="1" dirty="0" smtClean="0">
                <a:latin typeface="Trebuchet MS" panose="020B0603020202020204" pitchFamily="34" charset="0"/>
              </a:rPr>
              <a:t>Регистрация</a:t>
            </a:r>
            <a:endParaRPr lang="ru-RU" sz="2800" b="1" dirty="0"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18817" y="774560"/>
            <a:ext cx="102046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200000"/>
              </a:lnSpc>
            </a:pPr>
            <a:r>
              <a:rPr lang="ru-RU" sz="2000" dirty="0" smtClean="0">
                <a:latin typeface="Trebuchet MS" panose="020B0603020202020204" pitchFamily="34" charset="0"/>
              </a:rPr>
              <a:t>Прототип АИС «Путевка» располагается по адресу: </a:t>
            </a:r>
            <a:r>
              <a:rPr lang="en-US" sz="2000" dirty="0" smtClean="0">
                <a:latin typeface="Trebuchet MS" panose="020B0603020202020204" pitchFamily="34" charset="0"/>
                <a:hlinkClick r:id="rId3"/>
              </a:rPr>
              <a:t>artek.pba.su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ru-RU" sz="2000" dirty="0" smtClean="0">
                <a:latin typeface="Trebuchet MS" panose="020B0603020202020204" pitchFamily="34" charset="0"/>
              </a:rPr>
              <a:t> </a:t>
            </a:r>
            <a:endParaRPr lang="ru-RU" sz="2000" dirty="0">
              <a:latin typeface="Trebuchet MS" panose="020B0603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5680" y="1632485"/>
            <a:ext cx="3009900" cy="441007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4140" y="1632485"/>
            <a:ext cx="3000375" cy="45148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5827999" y="5053263"/>
            <a:ext cx="1602704" cy="3272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35629" y="5524901"/>
            <a:ext cx="875899" cy="0"/>
          </a:xfrm>
          <a:prstGeom prst="line">
            <a:avLst/>
          </a:prstGeom>
          <a:ln w="31750" cmpd="thickThin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81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822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rebuchet MS" panose="020B0603020202020204" pitchFamily="34" charset="0"/>
              </a:rPr>
              <a:t>Прототип АИС «Путевка</a:t>
            </a:r>
            <a:r>
              <a:rPr lang="ru-RU" sz="2800" b="1" dirty="0" smtClean="0">
                <a:latin typeface="Trebuchet MS" panose="020B0603020202020204" pitchFamily="34" charset="0"/>
              </a:rPr>
              <a:t>»</a:t>
            </a:r>
          </a:p>
          <a:p>
            <a:pPr algn="ctr"/>
            <a:r>
              <a:rPr lang="ru-RU" sz="2800" b="1" dirty="0" smtClean="0">
                <a:latin typeface="Trebuchet MS" panose="020B0603020202020204" pitchFamily="34" charset="0"/>
              </a:rPr>
              <a:t>Рабочий стол ребенка</a:t>
            </a:r>
            <a:endParaRPr lang="ru-RU" sz="2800" b="1" dirty="0">
              <a:latin typeface="Trebuchet MS" panose="020B0603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08" y="937894"/>
            <a:ext cx="9177220" cy="5152528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006790" y="1491915"/>
            <a:ext cx="481262" cy="481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74166" y="1470937"/>
            <a:ext cx="346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1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46448" y="1470937"/>
            <a:ext cx="481262" cy="481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008209" y="1449959"/>
            <a:ext cx="346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2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874875" y="1470937"/>
            <a:ext cx="481262" cy="4812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942251" y="1449959"/>
            <a:ext cx="346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3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9464128" y="3058642"/>
            <a:ext cx="308522" cy="3085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463581" y="3024978"/>
            <a:ext cx="22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63581" y="2060148"/>
            <a:ext cx="2705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регистрации ребенку нужно сделать 3 шага: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72366" y="3024978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Заполнить профиль</a:t>
            </a:r>
          </a:p>
        </p:txBody>
      </p:sp>
      <p:sp>
        <p:nvSpPr>
          <p:cNvPr id="18" name="Овал 17"/>
          <p:cNvSpPr/>
          <p:nvPr/>
        </p:nvSpPr>
        <p:spPr>
          <a:xfrm>
            <a:off x="9464128" y="3603826"/>
            <a:ext cx="308522" cy="3085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9463581" y="3570162"/>
            <a:ext cx="22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72366" y="3570162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Добавить достижения</a:t>
            </a:r>
          </a:p>
        </p:txBody>
      </p:sp>
      <p:sp>
        <p:nvSpPr>
          <p:cNvPr id="21" name="Овал 20"/>
          <p:cNvSpPr/>
          <p:nvPr/>
        </p:nvSpPr>
        <p:spPr>
          <a:xfrm>
            <a:off x="9464128" y="4129114"/>
            <a:ext cx="308522" cy="3085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463581" y="4095450"/>
            <a:ext cx="22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72366" y="409545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Подать заявку</a:t>
            </a:r>
          </a:p>
        </p:txBody>
      </p:sp>
    </p:spTree>
    <p:extLst>
      <p:ext uri="{BB962C8B-B14F-4D97-AF65-F5344CB8AC3E}">
        <p14:creationId xmlns:p14="http://schemas.microsoft.com/office/powerpoint/2010/main" val="365870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822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rebuchet MS" panose="020B0603020202020204" pitchFamily="34" charset="0"/>
              </a:rPr>
              <a:t>Прототип АИС «Путевка</a:t>
            </a:r>
            <a:r>
              <a:rPr lang="ru-RU" sz="2800" b="1" dirty="0" smtClean="0">
                <a:latin typeface="Trebuchet MS" panose="020B0603020202020204" pitchFamily="34" charset="0"/>
              </a:rPr>
              <a:t>»</a:t>
            </a:r>
          </a:p>
          <a:p>
            <a:pPr algn="ctr"/>
            <a:r>
              <a:rPr lang="ru-RU" sz="2800" b="1" dirty="0" smtClean="0">
                <a:latin typeface="Trebuchet MS" panose="020B0603020202020204" pitchFamily="34" charset="0"/>
              </a:rPr>
              <a:t>Профиль ребенка</a:t>
            </a:r>
            <a:endParaRPr lang="ru-RU" sz="2800" b="1" dirty="0">
              <a:latin typeface="Trebuchet MS" panose="020B0603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399" y="1171575"/>
            <a:ext cx="8589344" cy="481523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9463581" y="2060148"/>
            <a:ext cx="2705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введенные в профиле учитываются при подаче заявки.</a:t>
            </a:r>
          </a:p>
        </p:txBody>
      </p:sp>
    </p:spTree>
    <p:extLst>
      <p:ext uri="{BB962C8B-B14F-4D97-AF65-F5344CB8AC3E}">
        <p14:creationId xmlns:p14="http://schemas.microsoft.com/office/powerpoint/2010/main" val="17474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822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rebuchet MS" panose="020B0603020202020204" pitchFamily="34" charset="0"/>
              </a:rPr>
              <a:t>Прототип АИС «Путевка</a:t>
            </a:r>
            <a:r>
              <a:rPr lang="ru-RU" sz="2800" b="1" dirty="0" smtClean="0">
                <a:latin typeface="Trebuchet MS" panose="020B0603020202020204" pitchFamily="34" charset="0"/>
              </a:rPr>
              <a:t>»</a:t>
            </a:r>
          </a:p>
          <a:p>
            <a:pPr algn="ctr"/>
            <a:r>
              <a:rPr lang="ru-RU" sz="2800" b="1" dirty="0" smtClean="0">
                <a:latin typeface="Trebuchet MS" panose="020B0603020202020204" pitchFamily="34" charset="0"/>
              </a:rPr>
              <a:t>Достижения ребенка</a:t>
            </a:r>
            <a:endParaRPr lang="ru-RU" sz="2800" b="1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3814" y="822390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Выбрать вид достижения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27" y="1191722"/>
            <a:ext cx="2370673" cy="31961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700" y="1644780"/>
            <a:ext cx="3940221" cy="43431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1700" y="1214012"/>
            <a:ext cx="4059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Заполнить информацию о достижении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1921" y="2036402"/>
            <a:ext cx="5319784" cy="3068048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7066280" y="3406140"/>
            <a:ext cx="1727200" cy="317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97057" y="1605634"/>
            <a:ext cx="4059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Узнать текущий рейтинг достижений</a:t>
            </a:r>
          </a:p>
        </p:txBody>
      </p:sp>
    </p:spTree>
    <p:extLst>
      <p:ext uri="{BB962C8B-B14F-4D97-AF65-F5344CB8AC3E}">
        <p14:creationId xmlns:p14="http://schemas.microsoft.com/office/powerpoint/2010/main" val="254310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8883"/>
            <a:ext cx="4699657" cy="3173657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92000" cy="822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rebuchet MS" panose="020B0603020202020204" pitchFamily="34" charset="0"/>
              </a:rPr>
              <a:t>Прототип АИС «Путевка».</a:t>
            </a:r>
            <a:endParaRPr lang="ru-RU" sz="2800" b="1" dirty="0" smtClean="0">
              <a:latin typeface="Trebuchet MS" panose="020B0603020202020204" pitchFamily="34" charset="0"/>
            </a:endParaRPr>
          </a:p>
          <a:p>
            <a:pPr algn="ctr"/>
            <a:r>
              <a:rPr lang="ru-RU" sz="2800" b="1" dirty="0" smtClean="0">
                <a:latin typeface="Trebuchet MS" panose="020B0603020202020204" pitchFamily="34" charset="0"/>
              </a:rPr>
              <a:t>Заявка на смену</a:t>
            </a:r>
            <a:endParaRPr lang="ru-RU" sz="2800" b="1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769551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Выбрать смену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00467" y="1376125"/>
            <a:ext cx="4690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Выбрать достижения участвующие в заявке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7469" y="1822057"/>
            <a:ext cx="4909578" cy="28955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482485" y="2020406"/>
            <a:ext cx="3709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Добавить характеристику из школы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6664" y="2411072"/>
            <a:ext cx="4007255" cy="31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20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97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Тема Office</vt:lpstr>
      <vt:lpstr>Прототип АИС «Путевка» Регистрация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Разработанный прототип АИС «Путевка» для распределения и реализации путевок в ФГБОУ «МДЦ «Артек» обладает следующими возможностями:</dc:title>
  <dc:creator>Поддубецкий Евгений Андреевич</dc:creator>
  <cp:lastModifiedBy>Грищенко Т.И.</cp:lastModifiedBy>
  <cp:revision>39</cp:revision>
  <dcterms:created xsi:type="dcterms:W3CDTF">2016-01-20T07:47:22Z</dcterms:created>
  <dcterms:modified xsi:type="dcterms:W3CDTF">2016-12-21T06:40:58Z</dcterms:modified>
</cp:coreProperties>
</file>